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153-EEFC-4AFE-8941-71EA817D54B5}" type="datetimeFigureOut">
              <a:rPr lang="sk-SK" smtClean="0"/>
              <a:pPr/>
              <a:t>1. 10. 2017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4DE9-C076-4FF9-9BFB-D53E50DF4D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153-EEFC-4AFE-8941-71EA817D54B5}" type="datetimeFigureOut">
              <a:rPr lang="sk-SK" smtClean="0"/>
              <a:pPr/>
              <a:t>1. 10. 2017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4DE9-C076-4FF9-9BFB-D53E50DF4D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153-EEFC-4AFE-8941-71EA817D54B5}" type="datetimeFigureOut">
              <a:rPr lang="sk-SK" smtClean="0"/>
              <a:pPr/>
              <a:t>1. 10. 2017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4DE9-C076-4FF9-9BFB-D53E50DF4D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153-EEFC-4AFE-8941-71EA817D54B5}" type="datetimeFigureOut">
              <a:rPr lang="sk-SK" smtClean="0"/>
              <a:pPr/>
              <a:t>1. 10. 2017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4DE9-C076-4FF9-9BFB-D53E50DF4D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153-EEFC-4AFE-8941-71EA817D54B5}" type="datetimeFigureOut">
              <a:rPr lang="sk-SK" smtClean="0"/>
              <a:pPr/>
              <a:t>1. 10. 2017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4DE9-C076-4FF9-9BFB-D53E50DF4D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153-EEFC-4AFE-8941-71EA817D54B5}" type="datetimeFigureOut">
              <a:rPr lang="sk-SK" smtClean="0"/>
              <a:pPr/>
              <a:t>1. 10. 2017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4DE9-C076-4FF9-9BFB-D53E50DF4D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153-EEFC-4AFE-8941-71EA817D54B5}" type="datetimeFigureOut">
              <a:rPr lang="sk-SK" smtClean="0"/>
              <a:pPr/>
              <a:t>1. 10. 2017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4DE9-C076-4FF9-9BFB-D53E50DF4D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153-EEFC-4AFE-8941-71EA817D54B5}" type="datetimeFigureOut">
              <a:rPr lang="sk-SK" smtClean="0"/>
              <a:pPr/>
              <a:t>1. 10. 2017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4DE9-C076-4FF9-9BFB-D53E50DF4D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153-EEFC-4AFE-8941-71EA817D54B5}" type="datetimeFigureOut">
              <a:rPr lang="sk-SK" smtClean="0"/>
              <a:pPr/>
              <a:t>1. 10. 2017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4DE9-C076-4FF9-9BFB-D53E50DF4D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153-EEFC-4AFE-8941-71EA817D54B5}" type="datetimeFigureOut">
              <a:rPr lang="sk-SK" smtClean="0"/>
              <a:pPr/>
              <a:t>1. 10. 2017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4DE9-C076-4FF9-9BFB-D53E50DF4D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0153-EEFC-4AFE-8941-71EA817D54B5}" type="datetimeFigureOut">
              <a:rPr lang="sk-SK" smtClean="0"/>
              <a:pPr/>
              <a:t>1. 10. 2017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4DE9-C076-4FF9-9BFB-D53E50DF4D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B0153-EEFC-4AFE-8941-71EA817D54B5}" type="datetimeFigureOut">
              <a:rPr lang="sk-SK" smtClean="0"/>
              <a:pPr/>
              <a:t>1. 10. 2017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F4DE9-C076-4FF9-9BFB-D53E50DF4DC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b="1" dirty="0"/>
              <a:t>Noc výskumníkov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Jakub Taraba</a:t>
            </a:r>
          </a:p>
          <a:p>
            <a:r>
              <a:rPr lang="sk-SK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Robo </a:t>
            </a:r>
            <a:r>
              <a:rPr lang="sk-SK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KubiČka</a:t>
            </a:r>
            <a:endParaRPr lang="sk-SK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lgerian" pitchFamily="82" charset="0"/>
            </a:endParaRPr>
          </a:p>
          <a:p>
            <a:r>
              <a:rPr lang="sk-SK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Dominik </a:t>
            </a:r>
            <a:r>
              <a:rPr lang="sk-SK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meŠko</a:t>
            </a:r>
            <a:endParaRPr lang="sk-SK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k-SK" sz="3200" b="1" dirty="0" smtClean="0"/>
              <a:t>Koľko vedeckých stánkov si počas akcie ,,Noc výskumníkov“ v </a:t>
            </a:r>
            <a:r>
              <a:rPr lang="sk-SK" sz="3200" b="1" dirty="0" err="1" smtClean="0"/>
              <a:t>auparku</a:t>
            </a:r>
            <a:r>
              <a:rPr lang="sk-SK" sz="3200" b="1" dirty="0" smtClean="0"/>
              <a:t> Žiline objavil ?</a:t>
            </a: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sk-SK" b="1" dirty="0" smtClean="0"/>
              <a:t>Objavili sme:</a:t>
            </a:r>
            <a:r>
              <a:rPr lang="sk-SK" dirty="0" smtClean="0"/>
              <a:t> 27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b="1" dirty="0" smtClean="0"/>
              <a:t>Napr.</a:t>
            </a:r>
            <a:r>
              <a:rPr lang="sk-SK" dirty="0" smtClean="0"/>
              <a:t> </a:t>
            </a:r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Postavme si svojho</a:t>
            </a:r>
          </a:p>
          <a:p>
            <a:pPr>
              <a:buNone/>
            </a:pPr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         robota</a:t>
            </a:r>
          </a:p>
          <a:p>
            <a:pPr>
              <a:buNone/>
            </a:pPr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         Bezpečný Domov</a:t>
            </a:r>
          </a:p>
          <a:p>
            <a:pPr>
              <a:buNone/>
            </a:pPr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         Bitka o Atlantik</a:t>
            </a:r>
          </a:p>
          <a:p>
            <a:pPr>
              <a:buNone/>
            </a:pPr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         Od nápadu k </a:t>
            </a:r>
          </a:p>
          <a:p>
            <a:pPr>
              <a:buNone/>
            </a:pPr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         patentu</a:t>
            </a:r>
          </a:p>
          <a:p>
            <a:pPr>
              <a:buNone/>
            </a:pPr>
            <a:endParaRPr lang="sk-SK" dirty="0">
              <a:latin typeface="Agency FB" pitchFamily="34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  <a:p>
            <a:pPr>
              <a:buNone/>
            </a:pPr>
            <a:r>
              <a:rPr lang="sk-SK" dirty="0" smtClean="0"/>
              <a:t> </a:t>
            </a:r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Modelovanie a </a:t>
            </a:r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sk-SK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simulacia</a:t>
            </a:r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krviniek</a:t>
            </a:r>
          </a:p>
          <a:p>
            <a:pPr>
              <a:buNone/>
            </a:pPr>
            <a:r>
              <a:rPr lang="sk-SK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        Euro </a:t>
            </a:r>
            <a:r>
              <a:rPr lang="sk-SK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info</a:t>
            </a:r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. Stánok</a:t>
            </a:r>
            <a:endParaRPr lang="sk-SK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  <a:p>
            <a:pPr>
              <a:buNone/>
            </a:pPr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         Lietajme bezpečne</a:t>
            </a:r>
          </a:p>
          <a:p>
            <a:pPr>
              <a:buNone/>
            </a:pPr>
            <a:r>
              <a:rPr lang="sk-SK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        Genetická jedinečnosť vnímania chuti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Prezentácia v 5 rôznych vedeckých stánkoch</a:t>
            </a:r>
            <a:endParaRPr lang="sk-SK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sk-SK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Postavme si svojho robota – robot je naprogramovaní aby chodil pozdĺž čiernej čiare</a:t>
            </a:r>
          </a:p>
          <a:p>
            <a:pPr>
              <a:buNone/>
            </a:pPr>
            <a:r>
              <a:rPr lang="sk-SK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Cesty za poznaním tajomstiev mozgu – skúmali potkaní mozog</a:t>
            </a:r>
            <a:endParaRPr lang="sk-SK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sk-SK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Od nápadu k patentu – o dejinách </a:t>
            </a:r>
            <a:r>
              <a:rPr lang="sk-SK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vinalezov</a:t>
            </a:r>
            <a:r>
              <a:rPr lang="sk-SK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 ich </a:t>
            </a:r>
            <a:r>
              <a:rPr lang="sk-SK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vinalezcov</a:t>
            </a:r>
            <a:endParaRPr lang="sk-SK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sk-SK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Čarovní svet pod mikroskopom – skúmaním živočíchov pod mikroskopom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sk-SK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Banky v auparku</a:t>
            </a:r>
            <a:endParaRPr lang="sk-SK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sk-SK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Videli sme : 4</a:t>
            </a:r>
          </a:p>
          <a:p>
            <a:pPr>
              <a:buNone/>
            </a:pPr>
            <a:r>
              <a:rPr lang="sk-SK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Slovenská sporiteľňa – červeno – žlta</a:t>
            </a:r>
          </a:p>
          <a:p>
            <a:pPr>
              <a:buNone/>
            </a:pPr>
            <a:endParaRPr lang="sk-SK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sk-SK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Raifaizen</a:t>
            </a:r>
            <a:r>
              <a:rPr lang="sk-SK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Bank – čierno – žltá</a:t>
            </a:r>
            <a:endParaRPr lang="sk-SK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sk-SK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Tatra banka –modro– biela</a:t>
            </a:r>
          </a:p>
          <a:p>
            <a:pPr>
              <a:buNone/>
            </a:pPr>
            <a:endParaRPr lang="sk-SK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sk-SK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Prvá stavebná </a:t>
            </a:r>
            <a:r>
              <a:rPr lang="sk-SK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sporitelna</a:t>
            </a:r>
            <a:r>
              <a:rPr lang="sk-SK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modro – zeleno - červená</a:t>
            </a:r>
          </a:p>
          <a:p>
            <a:pPr>
              <a:buNone/>
            </a:pPr>
            <a:endParaRPr lang="sk-SK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2000" r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Raiffeisen</a:t>
            </a:r>
            <a:r>
              <a:rPr lang="sk-SK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BANK - účet</a:t>
            </a:r>
            <a:endParaRPr lang="sk-SK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 koho je produkt určení – pre všetky vekové kategórie</a:t>
            </a:r>
          </a:p>
          <a:p>
            <a:pPr>
              <a:buNone/>
            </a:pPr>
            <a:endParaRPr lang="sk-SK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Výhody – účet je jednoduchý a priehľadný a nemá skryté poplatky</a:t>
            </a:r>
          </a:p>
          <a:p>
            <a:pPr>
              <a:buNone/>
            </a:pPr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Za vklady a výbery v pobočke neplatíte 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za platby kartou neplatíte </a:t>
            </a:r>
          </a:p>
          <a:p>
            <a:pPr>
              <a:buNone/>
            </a:pPr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neobmedzený počet platieb platobnou kartou </a:t>
            </a:r>
          </a:p>
          <a:p>
            <a:pPr>
              <a:buNone/>
            </a:pPr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neobmedzený počet platobných kariet k účtu</a:t>
            </a:r>
          </a:p>
          <a:p>
            <a:pPr>
              <a:buNone/>
            </a:pPr>
            <a:endParaRPr lang="sk-SK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Nevýhody – vysoká cena za vedenie účtu</a:t>
            </a:r>
            <a:endParaRPr lang="sk-SK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Prvá Stavebná Sporiteľňa - sporenie</a:t>
            </a:r>
            <a:endParaRPr lang="sk-SK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k-SK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Stavebné sporenie ma riešenie pre všetky vekové kategórie</a:t>
            </a:r>
          </a:p>
          <a:p>
            <a:pPr>
              <a:buNone/>
            </a:pPr>
            <a:r>
              <a:rPr lang="sk-SK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sk-SK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Výhody – 5% ročná štátna prémia vo výške max. 66,39€ </a:t>
            </a:r>
          </a:p>
          <a:p>
            <a:pPr>
              <a:buNone/>
            </a:pPr>
            <a:r>
              <a:rPr lang="sk-SK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až 1% ročná úroková sadzba z vkladov štátnej prémie</a:t>
            </a:r>
            <a:endParaRPr lang="sk-SK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k-SK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- svoje finančné prostriedky máte kedykoľvek, keď o to požiadate k dispozícii</a:t>
            </a:r>
          </a:p>
          <a:p>
            <a:pPr>
              <a:buNone/>
            </a:pPr>
            <a:endParaRPr lang="sk-SK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sk-SK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Nevýhody – financie z tohto stavebného sporenia sa dajú použiť len na stavebné účely</a:t>
            </a:r>
            <a:endParaRPr lang="sk-SK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Prvá stavebná sporiteľňa – pohrebné poistenie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Pohrebným poistením </a:t>
            </a:r>
            <a:r>
              <a:rPr lang="sk-SK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zabezpečite</a:t>
            </a:r>
            <a:r>
              <a:rPr lang="sk-SK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rýchle vyplatenie finančných prostriedkov na pokrytie </a:t>
            </a:r>
            <a:r>
              <a:rPr lang="sk-SK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nákladou</a:t>
            </a:r>
            <a:r>
              <a:rPr lang="sk-SK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spojených s poslednou rozlúčkou </a:t>
            </a:r>
          </a:p>
          <a:p>
            <a:pPr>
              <a:buNone/>
            </a:pPr>
            <a:endParaRPr lang="sk-SK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buNone/>
            </a:pPr>
            <a:r>
              <a:rPr lang="sk-SK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Výhody – dostupnosť ( do 85 rokov ) </a:t>
            </a:r>
          </a:p>
          <a:p>
            <a:pPr>
              <a:buNone/>
            </a:pPr>
            <a:r>
              <a:rPr lang="sk-SK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sk-SK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- jednoduchosť založenia ( bez skúmania zdravotného stavu )</a:t>
            </a:r>
            <a:endParaRPr lang="sk-SK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- rýchlosť  vyplatenia peňazí </a:t>
            </a:r>
          </a:p>
          <a:p>
            <a:pPr>
              <a:buNone/>
            </a:pPr>
            <a:endParaRPr lang="sk-SK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>
              <a:buNone/>
            </a:pPr>
            <a:r>
              <a:rPr lang="sk-SK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Nevýhody - žiadne</a:t>
            </a:r>
            <a:endParaRPr lang="sk-SK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321</Words>
  <Application>Microsoft Office PowerPoint</Application>
  <PresentationFormat>Prezentácia na obrazovke 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Motív Office</vt:lpstr>
      <vt:lpstr>Noc výskumníkov</vt:lpstr>
      <vt:lpstr>Koľko vedeckých stánkov si počas akcie ,,Noc výskumníkov“ v auparku Žiline objavil ?</vt:lpstr>
      <vt:lpstr>Prezentácia v 5 rôznych vedeckých stánkoch</vt:lpstr>
      <vt:lpstr>Banky v auparku</vt:lpstr>
      <vt:lpstr>Raiffeisen BANK - účet</vt:lpstr>
      <vt:lpstr>Prvá Stavebná Sporiteľňa - sporenie</vt:lpstr>
      <vt:lpstr>Prvá stavebná sporiteľňa – pohrebné poistenie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Noc výskumníkov</dc:title>
  <dc:creator>Home</dc:creator>
  <cp:lastModifiedBy>Home</cp:lastModifiedBy>
  <cp:revision>33</cp:revision>
  <dcterms:created xsi:type="dcterms:W3CDTF">2017-09-30T11:59:13Z</dcterms:created>
  <dcterms:modified xsi:type="dcterms:W3CDTF">2017-10-01T17:43:04Z</dcterms:modified>
</cp:coreProperties>
</file>